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66" r:id="rId6"/>
    <p:sldId id="259" r:id="rId7"/>
    <p:sldId id="262" r:id="rId8"/>
    <p:sldId id="263" r:id="rId9"/>
    <p:sldId id="261" r:id="rId10"/>
    <p:sldId id="264" r:id="rId11"/>
    <p:sldId id="267" r:id="rId12"/>
    <p:sldId id="265" r:id="rId13"/>
    <p:sldId id="268" r:id="rId14"/>
    <p:sldId id="270" r:id="rId15"/>
    <p:sldId id="260" r:id="rId16"/>
    <p:sldId id="269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537EA4-84F4-4E63-AA2C-E11F5B75A020}" type="doc">
      <dgm:prSet loTypeId="urn:microsoft.com/office/officeart/2005/8/layout/orgChart1" loCatId="hierarchy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2277F978-C6F1-4DAC-8B2C-D8DB656A8C37}">
      <dgm:prSet/>
      <dgm:spPr/>
      <dgm:t>
        <a:bodyPr/>
        <a:lstStyle/>
        <a:p>
          <a:r>
            <a:rPr lang="nb-NO" b="1" dirty="0"/>
            <a:t>Impulskontroll</a:t>
          </a:r>
        </a:p>
        <a:p>
          <a:r>
            <a:rPr lang="nb-NO" dirty="0"/>
            <a:t>Selvkontroll fra mat, leker, gjenstander, deg, senger</a:t>
          </a:r>
          <a:endParaRPr lang="en-US" dirty="0"/>
        </a:p>
      </dgm:t>
    </dgm:pt>
    <dgm:pt modelId="{7E6BE8EE-3BD9-401D-914D-A0CCEF14B99C}" type="parTrans" cxnId="{687F1C28-28F6-418F-B63B-A7E646E97C2E}">
      <dgm:prSet/>
      <dgm:spPr/>
      <dgm:t>
        <a:bodyPr/>
        <a:lstStyle/>
        <a:p>
          <a:endParaRPr lang="en-US"/>
        </a:p>
      </dgm:t>
    </dgm:pt>
    <dgm:pt modelId="{A8C18E00-B2CE-4C1A-B4B6-DDE2F97B3032}" type="sibTrans" cxnId="{687F1C28-28F6-418F-B63B-A7E646E97C2E}">
      <dgm:prSet/>
      <dgm:spPr/>
      <dgm:t>
        <a:bodyPr/>
        <a:lstStyle/>
        <a:p>
          <a:endParaRPr lang="en-US"/>
        </a:p>
      </dgm:t>
    </dgm:pt>
    <dgm:pt modelId="{1A2A280D-C0AC-4EB2-8312-7FD2FEE7E09F}">
      <dgm:prSet/>
      <dgm:spPr/>
      <dgm:t>
        <a:bodyPr/>
        <a:lstStyle/>
        <a:p>
          <a:r>
            <a:rPr lang="nb-NO" b="1" dirty="0"/>
            <a:t>Basic lydighet</a:t>
          </a:r>
        </a:p>
        <a:p>
          <a:r>
            <a:rPr lang="nb-NO" dirty="0"/>
            <a:t>Kunne signal som gå på plass, sitt og kom, gå pent og kunne stoppes</a:t>
          </a:r>
          <a:endParaRPr lang="en-US" dirty="0"/>
        </a:p>
      </dgm:t>
    </dgm:pt>
    <dgm:pt modelId="{5A6BFC2D-EC79-4407-8048-4727750DE550}" type="parTrans" cxnId="{288391E3-F433-4ECE-BFB3-CFD440220C02}">
      <dgm:prSet/>
      <dgm:spPr/>
      <dgm:t>
        <a:bodyPr/>
        <a:lstStyle/>
        <a:p>
          <a:endParaRPr lang="en-US"/>
        </a:p>
      </dgm:t>
    </dgm:pt>
    <dgm:pt modelId="{4F3890F3-478C-46A6-BEC0-50EF526EEC7B}" type="sibTrans" cxnId="{288391E3-F433-4ECE-BFB3-CFD440220C02}">
      <dgm:prSet/>
      <dgm:spPr/>
      <dgm:t>
        <a:bodyPr/>
        <a:lstStyle/>
        <a:p>
          <a:endParaRPr lang="en-US"/>
        </a:p>
      </dgm:t>
    </dgm:pt>
    <dgm:pt modelId="{DEBDF78A-31DE-42B8-A30E-367790A40F9C}" type="pres">
      <dgm:prSet presAssocID="{96537EA4-84F4-4E63-AA2C-E11F5B75A02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7D887A5-A449-45B6-AF3A-9788A6ECA500}" type="pres">
      <dgm:prSet presAssocID="{2277F978-C6F1-4DAC-8B2C-D8DB656A8C37}" presName="hierRoot1" presStyleCnt="0">
        <dgm:presLayoutVars>
          <dgm:hierBranch val="init"/>
        </dgm:presLayoutVars>
      </dgm:prSet>
      <dgm:spPr/>
    </dgm:pt>
    <dgm:pt modelId="{BC648173-0B5C-444F-A720-A879F23ACEAA}" type="pres">
      <dgm:prSet presAssocID="{2277F978-C6F1-4DAC-8B2C-D8DB656A8C37}" presName="rootComposite1" presStyleCnt="0"/>
      <dgm:spPr/>
    </dgm:pt>
    <dgm:pt modelId="{E490873D-C6C6-4BE4-83CD-550DB42FCF79}" type="pres">
      <dgm:prSet presAssocID="{2277F978-C6F1-4DAC-8B2C-D8DB656A8C37}" presName="rootText1" presStyleLbl="node0" presStyleIdx="0" presStyleCnt="2" custScaleX="45347" custScaleY="34578" custLinFactNeighborX="-7768" custLinFactNeighborY="45567">
        <dgm:presLayoutVars>
          <dgm:chPref val="3"/>
        </dgm:presLayoutVars>
      </dgm:prSet>
      <dgm:spPr/>
    </dgm:pt>
    <dgm:pt modelId="{22CA7F3B-0316-4C44-A93D-6D617EFB1A3E}" type="pres">
      <dgm:prSet presAssocID="{2277F978-C6F1-4DAC-8B2C-D8DB656A8C37}" presName="rootConnector1" presStyleLbl="node1" presStyleIdx="0" presStyleCnt="0"/>
      <dgm:spPr/>
    </dgm:pt>
    <dgm:pt modelId="{16D94776-1105-4888-9792-4C1ABC430C94}" type="pres">
      <dgm:prSet presAssocID="{2277F978-C6F1-4DAC-8B2C-D8DB656A8C37}" presName="hierChild2" presStyleCnt="0"/>
      <dgm:spPr/>
    </dgm:pt>
    <dgm:pt modelId="{A3FCB281-F08A-487E-B426-5BA5059C3049}" type="pres">
      <dgm:prSet presAssocID="{2277F978-C6F1-4DAC-8B2C-D8DB656A8C37}" presName="hierChild3" presStyleCnt="0"/>
      <dgm:spPr/>
    </dgm:pt>
    <dgm:pt modelId="{A2394E2F-A78F-4764-A47B-75A435721DB0}" type="pres">
      <dgm:prSet presAssocID="{1A2A280D-C0AC-4EB2-8312-7FD2FEE7E09F}" presName="hierRoot1" presStyleCnt="0">
        <dgm:presLayoutVars>
          <dgm:hierBranch val="init"/>
        </dgm:presLayoutVars>
      </dgm:prSet>
      <dgm:spPr/>
    </dgm:pt>
    <dgm:pt modelId="{8568D9D1-ABDC-418F-936B-392366223455}" type="pres">
      <dgm:prSet presAssocID="{1A2A280D-C0AC-4EB2-8312-7FD2FEE7E09F}" presName="rootComposite1" presStyleCnt="0"/>
      <dgm:spPr/>
    </dgm:pt>
    <dgm:pt modelId="{7EF0539C-EC2A-4978-8818-19CB86AC678C}" type="pres">
      <dgm:prSet presAssocID="{1A2A280D-C0AC-4EB2-8312-7FD2FEE7E09F}" presName="rootText1" presStyleLbl="node0" presStyleIdx="1" presStyleCnt="2" custScaleX="41683" custScaleY="41910" custLinFactNeighborX="11706" custLinFactNeighborY="-27919">
        <dgm:presLayoutVars>
          <dgm:chPref val="3"/>
        </dgm:presLayoutVars>
      </dgm:prSet>
      <dgm:spPr/>
    </dgm:pt>
    <dgm:pt modelId="{C9C2D4CB-46A8-4182-8CEB-1EA94F5F35D7}" type="pres">
      <dgm:prSet presAssocID="{1A2A280D-C0AC-4EB2-8312-7FD2FEE7E09F}" presName="rootConnector1" presStyleLbl="node1" presStyleIdx="0" presStyleCnt="0"/>
      <dgm:spPr/>
    </dgm:pt>
    <dgm:pt modelId="{5F55274F-F65C-4CAD-BAB0-54D1EF2E442E}" type="pres">
      <dgm:prSet presAssocID="{1A2A280D-C0AC-4EB2-8312-7FD2FEE7E09F}" presName="hierChild2" presStyleCnt="0"/>
      <dgm:spPr/>
    </dgm:pt>
    <dgm:pt modelId="{D1A72563-224B-44B0-9F38-E52562CD2335}" type="pres">
      <dgm:prSet presAssocID="{1A2A280D-C0AC-4EB2-8312-7FD2FEE7E09F}" presName="hierChild3" presStyleCnt="0"/>
      <dgm:spPr/>
    </dgm:pt>
  </dgm:ptLst>
  <dgm:cxnLst>
    <dgm:cxn modelId="{687F1C28-28F6-418F-B63B-A7E646E97C2E}" srcId="{96537EA4-84F4-4E63-AA2C-E11F5B75A020}" destId="{2277F978-C6F1-4DAC-8B2C-D8DB656A8C37}" srcOrd="0" destOrd="0" parTransId="{7E6BE8EE-3BD9-401D-914D-A0CCEF14B99C}" sibTransId="{A8C18E00-B2CE-4C1A-B4B6-DDE2F97B3032}"/>
    <dgm:cxn modelId="{07337429-3F1A-4761-9AE1-DC9342AF09A4}" type="presOf" srcId="{1A2A280D-C0AC-4EB2-8312-7FD2FEE7E09F}" destId="{C9C2D4CB-46A8-4182-8CEB-1EA94F5F35D7}" srcOrd="1" destOrd="0" presId="urn:microsoft.com/office/officeart/2005/8/layout/orgChart1"/>
    <dgm:cxn modelId="{1B2A6F3F-D2F5-462C-9C72-A5CAF0C1B155}" type="presOf" srcId="{2277F978-C6F1-4DAC-8B2C-D8DB656A8C37}" destId="{E490873D-C6C6-4BE4-83CD-550DB42FCF79}" srcOrd="0" destOrd="0" presId="urn:microsoft.com/office/officeart/2005/8/layout/orgChart1"/>
    <dgm:cxn modelId="{EEC0E950-A14B-4DF2-AB9E-A8215CD0F43A}" type="presOf" srcId="{96537EA4-84F4-4E63-AA2C-E11F5B75A020}" destId="{DEBDF78A-31DE-42B8-A30E-367790A40F9C}" srcOrd="0" destOrd="0" presId="urn:microsoft.com/office/officeart/2005/8/layout/orgChart1"/>
    <dgm:cxn modelId="{B55D019F-7C46-42AC-A1FE-A53BBF761692}" type="presOf" srcId="{1A2A280D-C0AC-4EB2-8312-7FD2FEE7E09F}" destId="{7EF0539C-EC2A-4978-8818-19CB86AC678C}" srcOrd="0" destOrd="0" presId="urn:microsoft.com/office/officeart/2005/8/layout/orgChart1"/>
    <dgm:cxn modelId="{F1AE9DD1-87BD-4F21-86D6-6491AFE6156D}" type="presOf" srcId="{2277F978-C6F1-4DAC-8B2C-D8DB656A8C37}" destId="{22CA7F3B-0316-4C44-A93D-6D617EFB1A3E}" srcOrd="1" destOrd="0" presId="urn:microsoft.com/office/officeart/2005/8/layout/orgChart1"/>
    <dgm:cxn modelId="{288391E3-F433-4ECE-BFB3-CFD440220C02}" srcId="{96537EA4-84F4-4E63-AA2C-E11F5B75A020}" destId="{1A2A280D-C0AC-4EB2-8312-7FD2FEE7E09F}" srcOrd="1" destOrd="0" parTransId="{5A6BFC2D-EC79-4407-8048-4727750DE550}" sibTransId="{4F3890F3-478C-46A6-BEC0-50EF526EEC7B}"/>
    <dgm:cxn modelId="{597D12FC-4F96-4649-A15D-1DB2BA61B07A}" type="presParOf" srcId="{DEBDF78A-31DE-42B8-A30E-367790A40F9C}" destId="{37D887A5-A449-45B6-AF3A-9788A6ECA500}" srcOrd="0" destOrd="0" presId="urn:microsoft.com/office/officeart/2005/8/layout/orgChart1"/>
    <dgm:cxn modelId="{7DA73C39-7E02-4204-B84C-1C00F5F5860A}" type="presParOf" srcId="{37D887A5-A449-45B6-AF3A-9788A6ECA500}" destId="{BC648173-0B5C-444F-A720-A879F23ACEAA}" srcOrd="0" destOrd="0" presId="urn:microsoft.com/office/officeart/2005/8/layout/orgChart1"/>
    <dgm:cxn modelId="{697041DD-9DB7-4723-8645-89F565A5624B}" type="presParOf" srcId="{BC648173-0B5C-444F-A720-A879F23ACEAA}" destId="{E490873D-C6C6-4BE4-83CD-550DB42FCF79}" srcOrd="0" destOrd="0" presId="urn:microsoft.com/office/officeart/2005/8/layout/orgChart1"/>
    <dgm:cxn modelId="{6571B005-0053-49ED-B39A-802D30378CEE}" type="presParOf" srcId="{BC648173-0B5C-444F-A720-A879F23ACEAA}" destId="{22CA7F3B-0316-4C44-A93D-6D617EFB1A3E}" srcOrd="1" destOrd="0" presId="urn:microsoft.com/office/officeart/2005/8/layout/orgChart1"/>
    <dgm:cxn modelId="{2B1E7FD6-1E0C-4964-B184-E4CCBA3368CD}" type="presParOf" srcId="{37D887A5-A449-45B6-AF3A-9788A6ECA500}" destId="{16D94776-1105-4888-9792-4C1ABC430C94}" srcOrd="1" destOrd="0" presId="urn:microsoft.com/office/officeart/2005/8/layout/orgChart1"/>
    <dgm:cxn modelId="{15D5D618-92E9-43A8-A04B-B76B6755103E}" type="presParOf" srcId="{37D887A5-A449-45B6-AF3A-9788A6ECA500}" destId="{A3FCB281-F08A-487E-B426-5BA5059C3049}" srcOrd="2" destOrd="0" presId="urn:microsoft.com/office/officeart/2005/8/layout/orgChart1"/>
    <dgm:cxn modelId="{F841EAD4-FAFB-4006-9469-D822913C4BA1}" type="presParOf" srcId="{DEBDF78A-31DE-42B8-A30E-367790A40F9C}" destId="{A2394E2F-A78F-4764-A47B-75A435721DB0}" srcOrd="1" destOrd="0" presId="urn:microsoft.com/office/officeart/2005/8/layout/orgChart1"/>
    <dgm:cxn modelId="{9474CDDA-F0B6-44F5-BEFC-8E26F1E08A10}" type="presParOf" srcId="{A2394E2F-A78F-4764-A47B-75A435721DB0}" destId="{8568D9D1-ABDC-418F-936B-392366223455}" srcOrd="0" destOrd="0" presId="urn:microsoft.com/office/officeart/2005/8/layout/orgChart1"/>
    <dgm:cxn modelId="{5A5FF17C-2C34-4FBB-824E-54057BED2DDD}" type="presParOf" srcId="{8568D9D1-ABDC-418F-936B-392366223455}" destId="{7EF0539C-EC2A-4978-8818-19CB86AC678C}" srcOrd="0" destOrd="0" presId="urn:microsoft.com/office/officeart/2005/8/layout/orgChart1"/>
    <dgm:cxn modelId="{1D616AD8-22A1-4C5E-9CBD-51B6B37832AA}" type="presParOf" srcId="{8568D9D1-ABDC-418F-936B-392366223455}" destId="{C9C2D4CB-46A8-4182-8CEB-1EA94F5F35D7}" srcOrd="1" destOrd="0" presId="urn:microsoft.com/office/officeart/2005/8/layout/orgChart1"/>
    <dgm:cxn modelId="{3700492E-187B-457A-9675-88BD3974302D}" type="presParOf" srcId="{A2394E2F-A78F-4764-A47B-75A435721DB0}" destId="{5F55274F-F65C-4CAD-BAB0-54D1EF2E442E}" srcOrd="1" destOrd="0" presId="urn:microsoft.com/office/officeart/2005/8/layout/orgChart1"/>
    <dgm:cxn modelId="{6AB3AFA4-6D7F-4D68-8E02-3983324BD0F1}" type="presParOf" srcId="{A2394E2F-A78F-4764-A47B-75A435721DB0}" destId="{D1A72563-224B-44B0-9F38-E52562CD233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0873D-C6C6-4BE4-83CD-550DB42FCF79}">
      <dsp:nvSpPr>
        <dsp:cNvPr id="0" name=""/>
        <dsp:cNvSpPr/>
      </dsp:nvSpPr>
      <dsp:spPr>
        <a:xfrm>
          <a:off x="0" y="2304965"/>
          <a:ext cx="4952901" cy="188834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600" b="1" kern="1200" dirty="0"/>
            <a:t>Impulskontroll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600" kern="1200" dirty="0"/>
            <a:t>Selvkontroll fra mat, leker, gjenstander, deg, senger</a:t>
          </a:r>
          <a:endParaRPr lang="en-US" sz="3600" kern="1200" dirty="0"/>
        </a:p>
      </dsp:txBody>
      <dsp:txXfrm>
        <a:off x="0" y="2304965"/>
        <a:ext cx="4952901" cy="1888343"/>
      </dsp:txXfrm>
    </dsp:sp>
    <dsp:sp modelId="{7EF0539C-EC2A-4978-8818-19CB86AC678C}">
      <dsp:nvSpPr>
        <dsp:cNvPr id="0" name=""/>
        <dsp:cNvSpPr/>
      </dsp:nvSpPr>
      <dsp:spPr>
        <a:xfrm>
          <a:off x="7251361" y="0"/>
          <a:ext cx="4552710" cy="228875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600" b="1" kern="1200" dirty="0"/>
            <a:t>Basic lydighet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600" kern="1200" dirty="0"/>
            <a:t>Kunne signal som gå på plass, sitt og kom, gå pent og kunne stoppes</a:t>
          </a:r>
          <a:endParaRPr lang="en-US" sz="3600" kern="1200" dirty="0"/>
        </a:p>
      </dsp:txBody>
      <dsp:txXfrm>
        <a:off x="7251361" y="0"/>
        <a:ext cx="4552710" cy="2288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3T11:59:21.83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1963 269 24575,'-1'-5'0,"1"-1"0,-1 1 0,-1-1 0,1 1 0,-1-1 0,0 1 0,0 0 0,0-1 0,-1 1 0,0 1 0,0-1 0,0 0 0,-1 1 0,1-1 0,-1 1 0,0 0 0,0 0 0,-1 1 0,-4-4 0,-5-3 0,-1 0 0,0 1 0,-1 1 0,-30-11 0,8 6 0,-1 2 0,0 2 0,-1 1 0,-54-3 0,-162 6 0,181 6 0,61 0 0,0 0 0,0 1 0,1 0 0,-1 1 0,1 0 0,-19 8 0,-73 40 0,11-5 0,38-24 0,-93 43 0,131-55 0,1 0 0,1 1 0,0 1 0,0 0 0,1 1 0,-17 19 0,-139 163 0,104-126 0,41-45 0,1 2 0,2 0 0,0 2 0,-23 38 0,-54 131 0,92-180 0,0 0 0,-7 21 0,-9 21 0,18-45 0,0 0 0,1 1 0,1 0 0,0 0 0,1 0 0,0 0 0,0 17 0,4 112 0,2-62 0,-4-13 0,3 73 0,-1-134 0,0-1 0,0 1 0,1 0 0,0-1 0,0 1 0,1-1 0,0 0 0,1 0 0,-1 0 0,1 0 0,1 0 0,-1-1 0,1 0 0,0 0 0,0 0 0,1-1 0,0 1 0,0-1 0,0-1 0,12 8 0,-4-1 0,-1 0 0,0 1 0,-1 1 0,-1 0 0,14 19 0,-10-12 0,31 32 0,-32-37 0,0 0 0,14 21 0,-16-19 0,1-1 0,15 15 0,13 8 0,95 98 0,-120-116 0,26 45 0,-31-46 0,1 0 0,1-1 0,21 23 0,-30-37 0,0 0 0,0 0 0,-1 0 0,0 1 0,5 10 0,-5-10 0,0 0 0,0 0 0,1 0 0,6 10 0,5 1 0,-11-12 0,0 0 0,0 0 0,0-1 0,0 1 0,1-1 0,0 0 0,0-1 0,0 1 0,8 3 0,95 34 0,-9-5 0,-73-27 0,-1-1 0,1-1 0,1-2 0,-1-1 0,1 0 0,0-2 0,0-1 0,-1-2 0,29-3 0,2-8 0,7-1 0,72 9 0,-84 4 0,1-2 0,94-17 0,-142 17 0,0 0 0,0 0 0,1 0 0,-1-1 0,-1 0 0,1 0 0,0 0 0,-1-1 0,0 0 0,0 0 0,0 0 0,0 0 0,0 0 0,-1-1 0,0 1 0,0-1 0,0 0 0,2-6 0,27-35 0,34-25 0,-57 63 0,-2-1 0,1 0 0,-2 0 0,1 0 0,-1-1 0,9-21 0,-4 6 0,14-49 0,-21 54 0,4-39 0,-8 46 0,1 1 0,1-1 0,0 1 0,1-1 0,0 1 0,1 0 0,0 1 0,8-15 0,-5 13 0,0-1 0,0 0 0,-2 0 0,1 0 0,-2-1 0,0 0 0,-1 0 0,0 0 0,-1 0 0,-1-1 0,-1-18 0,0 25 0,1 1 0,0 0 0,0 0 0,1 0 0,0 0 0,0 0 0,1 0 0,0 1 0,7-13 0,3-2 0,28-35 0,-18 26 0,-18 24 0,-1 0 0,0-1 0,0 0 0,-1 0 0,0 0 0,0 0 0,-1-1 0,0 1 0,-1-1 0,1-12 0,0-12 0,-5-48 0,0 21 0,2 33 0,0-35 0,2 0 0,15-105 0,-8 106 0,-3-1 0,-2 0 0,-6-61 0,0 8 0,3 114 0,1-34 0,-2 0 0,-1 0 0,-11-55 0,9 69 0,1-1 0,1 0 0,2-30 0,1 37 0,-1 1 0,0 0 0,-1-1 0,0 1 0,-1-1 0,-1 1 0,0 0 0,-1 0 0,-12-26 0,8 29 0,-1 1 0,0-1 0,0 2 0,-1-1 0,-16-11 0,20 17 0,-10-10 0,-25-31 0,27 29 0,-29-26 0,37 38 0,1 0 0,-2-1 0,1 2 0,0-1 0,-1 1 0,1 0 0,-1 0 0,0 1 0,-9-2 0,3 1 40,1 1 0,-24-1 0,32 3-139,0 0 0,0 0 0,1 1 0,-1-1 0,0 1 0,1 0 0,-1 0 0,1 0 0,-1 0 0,1 1 0,0-1 0,-1 1 0,1 0 0,-3 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D58C4E-6569-CBA0-9A2C-577CC19C6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4AF1E38-0FDC-C0BB-AD0F-E167D0911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F10809-49AF-BADD-7173-7A265CA09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D208-6840-401F-885A-80283FBB0FF5}" type="datetimeFigureOut">
              <a:rPr lang="nb-NO" smtClean="0"/>
              <a:t>16.02.2023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E4E29C9-F835-78DF-8540-4D47B80E0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07AD137-77C4-655B-D8F2-24E358BFA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A87E-0CE8-4F23-BCD1-F35B39FA44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555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0BFC57-6410-0AD3-00B3-5689A6BB2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6149776-3C1A-E596-7493-BD9752A03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A7C7D83-2BC6-BC41-A2AD-B4EFDEB6F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D208-6840-401F-885A-80283FBB0FF5}" type="datetimeFigureOut">
              <a:rPr lang="nb-NO" smtClean="0"/>
              <a:t>16.02.2023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870D29F-E00C-876A-8B17-3420AACF2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4898649-DCA1-B0F9-A23D-207DAB5EB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A87E-0CE8-4F23-BCD1-F35B39FA44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2514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CA25179-5385-A36B-DBE4-889BFCDA1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9CE11E4-F5BE-E2A3-BF1C-F04D6DCC5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D6ADC93-DDDE-87FC-1745-09DCCB14A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D208-6840-401F-885A-80283FBB0FF5}" type="datetimeFigureOut">
              <a:rPr lang="nb-NO" smtClean="0"/>
              <a:t>16.02.2023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0573142-7DB4-48E8-2A67-3A174FA60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EBF7C72-C627-4AE3-28FA-7594772B7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A87E-0CE8-4F23-BCD1-F35B39FA44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8496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739C77-F564-B006-A881-A1E62D6D2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D043270-A8FD-7605-2ABE-EE9009F2A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9DB4BF2-3942-34C7-7885-2F8AD77F4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D208-6840-401F-885A-80283FBB0FF5}" type="datetimeFigureOut">
              <a:rPr lang="nb-NO" smtClean="0"/>
              <a:t>16.02.2023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BECBB89-628A-F949-9E09-ED0002F01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8E1C91-C621-B275-B00E-6DEEB9D64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A87E-0CE8-4F23-BCD1-F35B39FA44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578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4F87C7-E719-785B-A2CF-5F09DF425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68996C2-AC8E-6452-996A-A8BA91AD2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8D97D4A-D973-973A-66BA-492A9ABDB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D208-6840-401F-885A-80283FBB0FF5}" type="datetimeFigureOut">
              <a:rPr lang="nb-NO" smtClean="0"/>
              <a:t>16.02.2023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613B0AF-5FE5-53AB-FB40-6A4EB260D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851FFB-2DDB-D676-B220-02121F657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A87E-0CE8-4F23-BCD1-F35B39FA44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015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88B2F6-F143-CF64-B93E-74B9C35C5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6DF8D50-B638-36BA-127A-0BC3CE9913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9F49460-A1B5-501B-9444-6A37C6E36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ED9CD19-3515-C2CB-F9BE-64FA59A0F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D208-6840-401F-885A-80283FBB0FF5}" type="datetimeFigureOut">
              <a:rPr lang="nb-NO" smtClean="0"/>
              <a:t>16.02.2023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77C5C99-7B08-207A-3814-BB8D071CC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05069BF-C554-E20E-9470-807B70733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A87E-0CE8-4F23-BCD1-F35B39FA44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4161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0AEDA2-0E61-AAD5-22FC-3DBD99E8B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2DD2DEB-8662-9993-A45F-77B3B8B8F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F48AACF-2745-44EB-CC25-971F681BD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36F9605-FD23-FBF7-CCCA-69F5C07703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5191411-56B6-CC1D-3DC8-4435CE5CFC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23352BB-A497-E085-8AA3-DEB01B5F4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D208-6840-401F-885A-80283FBB0FF5}" type="datetimeFigureOut">
              <a:rPr lang="nb-NO" smtClean="0"/>
              <a:t>16.02.2023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46F2773-1EBC-5EC9-74D5-DB50B08B9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ADF1795-B1B1-A027-CBCC-21C5C46D7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A87E-0CE8-4F23-BCD1-F35B39FA44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110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93F770-EEAB-2D24-5D03-5EE40E77A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C629B37-0990-7B10-D7DB-29C6855C9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D208-6840-401F-885A-80283FBB0FF5}" type="datetimeFigureOut">
              <a:rPr lang="nb-NO" smtClean="0"/>
              <a:t>16.02.2023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135E39B-FFB0-3551-1AB3-586810530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6B71B7C-13F3-87FA-468B-10C4E4A9D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A87E-0CE8-4F23-BCD1-F35B39FA44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734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D145A1FC-BB82-64B7-820F-A4176DDF0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D208-6840-401F-885A-80283FBB0FF5}" type="datetimeFigureOut">
              <a:rPr lang="nb-NO" smtClean="0"/>
              <a:t>16.02.2023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C11CF36-A0EA-7C32-0C84-987F08157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23A5495-E100-9B13-E82C-9EE4036A3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A87E-0CE8-4F23-BCD1-F35B39FA44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3449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F0B7D9-A652-651B-B148-722F02154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4C8AA2-97C7-4D5F-22A1-EF75E0C8A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5311E6C-0150-B733-50AD-ACF1216D6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184E577-0FB5-F719-28E1-3AF0BCCDA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D208-6840-401F-885A-80283FBB0FF5}" type="datetimeFigureOut">
              <a:rPr lang="nb-NO" smtClean="0"/>
              <a:t>16.02.2023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833AC1D-FEC6-D71F-32D8-529F7F2EA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0CC00AB-F828-1D39-C582-BCBB7E67A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A87E-0CE8-4F23-BCD1-F35B39FA44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08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C50B24-8971-D781-2CE5-F9B70B5CA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8FCED8D-E541-8B5B-E97A-93F63C1DDB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421E34F-ABC8-99E2-D7AD-19E22C3A4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4D2E89F-E393-FB22-B3B4-EFBFD4F3F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D208-6840-401F-885A-80283FBB0FF5}" type="datetimeFigureOut">
              <a:rPr lang="nb-NO" smtClean="0"/>
              <a:t>16.02.2023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01B4471-BFFD-3FA8-3840-38F943955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7F3FBD5-8963-BC45-81CE-C33896459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A87E-0CE8-4F23-BCD1-F35B39FA44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607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D07F2DC-CE6A-0A5A-D2DD-7E8D17060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7F22D1C-119E-0589-59D5-69A1248D6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02C76B-3659-CD3A-C452-6361E743E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0D208-6840-401F-885A-80283FBB0FF5}" type="datetimeFigureOut">
              <a:rPr lang="nb-NO" smtClean="0"/>
              <a:t>16.02.2023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F6C71-2FB3-1387-E9FD-413260C3B1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3335726-5058-3A2F-800C-87199782C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BA87E-0CE8-4F23-BCD1-F35B39FA44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136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34EE928-FFB0-1AFE-6DE0-00FE02722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461" y="728664"/>
            <a:ext cx="4984813" cy="3157080"/>
          </a:xfrm>
          <a:noFill/>
        </p:spPr>
        <p:txBody>
          <a:bodyPr>
            <a:normAutofit/>
          </a:bodyPr>
          <a:lstStyle/>
          <a:p>
            <a:pPr algn="l"/>
            <a:r>
              <a:rPr lang="nb-NO" sz="5200"/>
              <a:t>Å leve med flokk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C400CDA-D783-90E4-DFF7-40CD712F6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7461" y="4072045"/>
            <a:ext cx="4984813" cy="2057289"/>
          </a:xfrm>
          <a:noFill/>
        </p:spPr>
        <p:txBody>
          <a:bodyPr>
            <a:normAutofit/>
          </a:bodyPr>
          <a:lstStyle/>
          <a:p>
            <a:pPr algn="l"/>
            <a:r>
              <a:rPr lang="nb-NO"/>
              <a:t>Monica Hauan / R+Gundogs</a:t>
            </a:r>
          </a:p>
        </p:txBody>
      </p:sp>
      <p:pic>
        <p:nvPicPr>
          <p:cNvPr id="5" name="Bilde 4" descr="Et bilde som inneholder hund, gulv, innendørs, gruppe&#10;&#10;Automatisk generert beskrivelse">
            <a:extLst>
              <a:ext uri="{FF2B5EF4-FFF2-40B4-BE49-F238E27FC236}">
                <a16:creationId xmlns:a16="http://schemas.microsoft.com/office/drawing/2014/main" id="{CA5F0C1D-7335-82C0-F127-3A7101A622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4352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1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3" name="Rectangle 1037">
            <a:extLst>
              <a:ext uri="{FF2B5EF4-FFF2-40B4-BE49-F238E27FC236}">
                <a16:creationId xmlns:a16="http://schemas.microsoft.com/office/drawing/2014/main" id="{AC5782D3-6CED-43A7-BE35-09C48F809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Freeform 6">
            <a:extLst>
              <a:ext uri="{FF2B5EF4-FFF2-40B4-BE49-F238E27FC236}">
                <a16:creationId xmlns:a16="http://schemas.microsoft.com/office/drawing/2014/main" id="{6721F593-ECD2-4B5B-AAE4-0866A4CDC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9586" y="1070835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Freeform 7">
            <a:extLst>
              <a:ext uri="{FF2B5EF4-FFF2-40B4-BE49-F238E27FC236}">
                <a16:creationId xmlns:a16="http://schemas.microsoft.com/office/drawing/2014/main" id="{71DEE99F-D18C-4025-BA3F-CEBF5258E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8949" y="803186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" name="Rectangle 8">
            <a:extLst>
              <a:ext uri="{FF2B5EF4-FFF2-40B4-BE49-F238E27FC236}">
                <a16:creationId xmlns:a16="http://schemas.microsoft.com/office/drawing/2014/main" id="{976FA5D9-3A7C-4FA7-9BA8-1905D703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3372" y="804101"/>
            <a:ext cx="388023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311B50F-7B78-7875-AFB8-0DCBF66AA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4665" y="1213968"/>
            <a:ext cx="3220127" cy="1715106"/>
          </a:xfrm>
        </p:spPr>
        <p:txBody>
          <a:bodyPr anchor="b">
            <a:noAutofit/>
          </a:bodyPr>
          <a:lstStyle/>
          <a:p>
            <a:r>
              <a:rPr lang="nb-NO" sz="6000" b="1" dirty="0">
                <a:solidFill>
                  <a:srgbClr val="FFFFFF"/>
                </a:solidFill>
              </a:rPr>
              <a:t>Nok til alle!</a:t>
            </a:r>
          </a:p>
        </p:txBody>
      </p:sp>
      <p:pic>
        <p:nvPicPr>
          <p:cNvPr id="1026" name="Picture 2" descr="Ingen bildebeskrivelse er tilgjengelig.">
            <a:extLst>
              <a:ext uri="{FF2B5EF4-FFF2-40B4-BE49-F238E27FC236}">
                <a16:creationId xmlns:a16="http://schemas.microsoft.com/office/drawing/2014/main" id="{AD8DBFE7-C7D4-3316-1DCD-9ECE31A94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4" b="-2"/>
          <a:stretch/>
        </p:blipFill>
        <p:spPr bwMode="auto">
          <a:xfrm>
            <a:off x="778106" y="804101"/>
            <a:ext cx="6730556" cy="524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97EC954-DD2B-6CCC-9216-FEDDFEF89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9876" y="3072207"/>
            <a:ext cx="3264916" cy="2660684"/>
          </a:xfrm>
        </p:spPr>
        <p:txBody>
          <a:bodyPr anchor="t">
            <a:normAutofit/>
          </a:bodyPr>
          <a:lstStyle/>
          <a:p>
            <a:r>
              <a:rPr lang="nb-NO" sz="2000">
                <a:solidFill>
                  <a:srgbClr val="FFFFFF"/>
                </a:solidFill>
              </a:rPr>
              <a:t>Rettferdig betyr ikke at det skal være helt likt</a:t>
            </a:r>
          </a:p>
          <a:p>
            <a:r>
              <a:rPr lang="nb-NO" sz="2000">
                <a:solidFill>
                  <a:srgbClr val="FFFFFF"/>
                </a:solidFill>
              </a:rPr>
              <a:t>Nok liggeplasser, plass, leker, tygg, godbiter, mat, oppmerksomhet</a:t>
            </a:r>
          </a:p>
          <a:p>
            <a:r>
              <a:rPr lang="nb-NO" sz="2000">
                <a:solidFill>
                  <a:srgbClr val="FFFFFF"/>
                </a:solidFill>
              </a:rPr>
              <a:t>Å vente på tur rundt mat, tur, være med, trening, kos, dører, være løs</a:t>
            </a:r>
          </a:p>
        </p:txBody>
      </p:sp>
      <p:sp>
        <p:nvSpPr>
          <p:cNvPr id="1046" name="Rectangle 8">
            <a:extLst>
              <a:ext uri="{FF2B5EF4-FFF2-40B4-BE49-F238E27FC236}">
                <a16:creationId xmlns:a16="http://schemas.microsoft.com/office/drawing/2014/main" id="{4652D57C-331F-43B8-9C07-69FBA9C02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08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A44CB4EE-83AD-4C56-872E-1E3F03E70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Freeform: Shape 5128">
            <a:extLst>
              <a:ext uri="{FF2B5EF4-FFF2-40B4-BE49-F238E27FC236}">
                <a16:creationId xmlns:a16="http://schemas.microsoft.com/office/drawing/2014/main" id="{9255E12D-D5B1-4FC4-8749-107188960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2164" y="-1"/>
            <a:ext cx="759618" cy="6858000"/>
          </a:xfrm>
          <a:custGeom>
            <a:avLst/>
            <a:gdLst>
              <a:gd name="connsiteX0" fmla="*/ 2273 w 759618"/>
              <a:gd name="connsiteY0" fmla="*/ 0 h 6858000"/>
              <a:gd name="connsiteX1" fmla="*/ 759617 w 759618"/>
              <a:gd name="connsiteY1" fmla="*/ 0 h 6858000"/>
              <a:gd name="connsiteX2" fmla="*/ 759617 w 759618"/>
              <a:gd name="connsiteY2" fmla="*/ 1613807 h 6858000"/>
              <a:gd name="connsiteX3" fmla="*/ 759618 w 759618"/>
              <a:gd name="connsiteY3" fmla="*/ 1613808 h 6858000"/>
              <a:gd name="connsiteX4" fmla="*/ 759618 w 759618"/>
              <a:gd name="connsiteY4" fmla="*/ 6858000 h 6858000"/>
              <a:gd name="connsiteX5" fmla="*/ 0 w 759618"/>
              <a:gd name="connsiteY5" fmla="*/ 6391227 h 6858000"/>
              <a:gd name="connsiteX6" fmla="*/ 0 w 759618"/>
              <a:gd name="connsiteY6" fmla="*/ 1147035 h 6858000"/>
              <a:gd name="connsiteX7" fmla="*/ 2273 w 759618"/>
              <a:gd name="connsiteY7" fmla="*/ 114843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618" h="6858000">
                <a:moveTo>
                  <a:pt x="2273" y="0"/>
                </a:moveTo>
                <a:lnTo>
                  <a:pt x="759617" y="0"/>
                </a:lnTo>
                <a:lnTo>
                  <a:pt x="759617" y="1613807"/>
                </a:lnTo>
                <a:lnTo>
                  <a:pt x="759618" y="1613808"/>
                </a:lnTo>
                <a:lnTo>
                  <a:pt x="759618" y="6858000"/>
                </a:lnTo>
                <a:lnTo>
                  <a:pt x="0" y="6391227"/>
                </a:lnTo>
                <a:lnTo>
                  <a:pt x="0" y="1147035"/>
                </a:lnTo>
                <a:lnTo>
                  <a:pt x="2273" y="114843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131" name="Freeform 7">
            <a:extLst>
              <a:ext uri="{FF2B5EF4-FFF2-40B4-BE49-F238E27FC236}">
                <a16:creationId xmlns:a16="http://schemas.microsoft.com/office/drawing/2014/main" id="{9B20A794-0515-443F-9764-44A6569EC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879652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Ingen bildebeskrivelse er tilgjengelig.">
            <a:extLst>
              <a:ext uri="{FF2B5EF4-FFF2-40B4-BE49-F238E27FC236}">
                <a16:creationId xmlns:a16="http://schemas.microsoft.com/office/drawing/2014/main" id="{A3110A3B-8A75-2335-42B1-06C1A5DC30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"/>
          <a:stretch/>
        </p:blipFill>
        <p:spPr bwMode="auto">
          <a:xfrm>
            <a:off x="1" y="1"/>
            <a:ext cx="4634682" cy="614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Rectangle 8">
            <a:extLst>
              <a:ext uri="{FF2B5EF4-FFF2-40B4-BE49-F238E27FC236}">
                <a16:creationId xmlns:a16="http://schemas.microsoft.com/office/drawing/2014/main" id="{A9CE15CA-2228-4197-93B9-E41A1DC42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"/>
            <a:ext cx="728717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311B50F-7B78-7875-AFB8-0DCBF66AA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2841" y="643465"/>
            <a:ext cx="5840770" cy="1779626"/>
          </a:xfrm>
        </p:spPr>
        <p:txBody>
          <a:bodyPr>
            <a:normAutofit/>
          </a:bodyPr>
          <a:lstStyle/>
          <a:p>
            <a:r>
              <a:rPr lang="nb-NO" sz="6000" b="1" dirty="0">
                <a:solidFill>
                  <a:srgbClr val="FFFFFF"/>
                </a:solidFill>
              </a:rPr>
              <a:t>Tips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97EC954-DD2B-6CCC-9216-FEDDFEF89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2840" y="2518012"/>
            <a:ext cx="5840770" cy="3622997"/>
          </a:xfrm>
        </p:spPr>
        <p:txBody>
          <a:bodyPr anchor="t">
            <a:normAutofit/>
          </a:bodyPr>
          <a:lstStyle/>
          <a:p>
            <a:r>
              <a:rPr lang="nb-NO" sz="2400" dirty="0">
                <a:solidFill>
                  <a:srgbClr val="FEFFFF"/>
                </a:solidFill>
              </a:rPr>
              <a:t>Måltider – hvordan gjøre ressursforsvar til ett ikketema</a:t>
            </a:r>
          </a:p>
          <a:p>
            <a:r>
              <a:rPr lang="nb-NO" sz="2400" dirty="0">
                <a:solidFill>
                  <a:srgbClr val="FEFFFF"/>
                </a:solidFill>
              </a:rPr>
              <a:t>Ikke møtes i døra</a:t>
            </a:r>
          </a:p>
          <a:p>
            <a:r>
              <a:rPr lang="nb-NO" sz="2400" dirty="0">
                <a:solidFill>
                  <a:srgbClr val="FEFFFF"/>
                </a:solidFill>
              </a:rPr>
              <a:t>Bur – sammen eller alene?</a:t>
            </a:r>
          </a:p>
          <a:p>
            <a:r>
              <a:rPr lang="nb-NO" sz="2400" dirty="0">
                <a:solidFill>
                  <a:srgbClr val="FEFFFF"/>
                </a:solidFill>
              </a:rPr>
              <a:t>Hvem først?</a:t>
            </a:r>
          </a:p>
          <a:p>
            <a:r>
              <a:rPr lang="nb-NO" sz="2400" dirty="0">
                <a:solidFill>
                  <a:srgbClr val="FEFFFF"/>
                </a:solidFill>
              </a:rPr>
              <a:t>Hundegård </a:t>
            </a:r>
            <a:r>
              <a:rPr lang="nb-NO" sz="2400" dirty="0" err="1">
                <a:solidFill>
                  <a:srgbClr val="FEFFFF"/>
                </a:solidFill>
              </a:rPr>
              <a:t>vs</a:t>
            </a:r>
            <a:r>
              <a:rPr lang="nb-NO" sz="2400" dirty="0">
                <a:solidFill>
                  <a:srgbClr val="FEFFFF"/>
                </a:solidFill>
              </a:rPr>
              <a:t> i stua – velge dine kamper</a:t>
            </a:r>
          </a:p>
        </p:txBody>
      </p:sp>
    </p:spTree>
    <p:extLst>
      <p:ext uri="{BB962C8B-B14F-4D97-AF65-F5344CB8AC3E}">
        <p14:creationId xmlns:p14="http://schemas.microsoft.com/office/powerpoint/2010/main" val="951302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311B50F-7B78-7875-AFB8-0DCBF66AA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303306" cy="1471959"/>
          </a:xfrm>
        </p:spPr>
        <p:txBody>
          <a:bodyPr>
            <a:normAutofit fontScale="90000"/>
          </a:bodyPr>
          <a:lstStyle/>
          <a:p>
            <a:pPr algn="ctr"/>
            <a:r>
              <a:rPr lang="nb-NO" b="1" dirty="0">
                <a:solidFill>
                  <a:srgbClr val="FEFFFF"/>
                </a:solidFill>
              </a:rPr>
              <a:t>Stasjonstrening </a:t>
            </a:r>
            <a:br>
              <a:rPr lang="nb-NO" b="1" dirty="0">
                <a:solidFill>
                  <a:srgbClr val="FEFFFF"/>
                </a:solidFill>
              </a:rPr>
            </a:br>
            <a:r>
              <a:rPr lang="nb-NO" b="1" dirty="0">
                <a:solidFill>
                  <a:srgbClr val="FEFFFF"/>
                </a:solidFill>
              </a:rPr>
              <a:t>er gull!</a:t>
            </a:r>
            <a:br>
              <a:rPr lang="nb-NO" sz="3600" dirty="0">
                <a:solidFill>
                  <a:srgbClr val="FEFFFF"/>
                </a:solidFill>
              </a:rPr>
            </a:br>
            <a:endParaRPr lang="nb-NO" sz="3600" b="1" dirty="0">
              <a:solidFill>
                <a:srgbClr val="FFFFFF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97EC954-DD2B-6CCC-9216-FEDDFEF89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35" y="2546161"/>
            <a:ext cx="3200451" cy="2985929"/>
          </a:xfrm>
        </p:spPr>
        <p:txBody>
          <a:bodyPr anchor="t">
            <a:normAutofit/>
          </a:bodyPr>
          <a:lstStyle/>
          <a:p>
            <a:r>
              <a:rPr lang="nb-NO" sz="2400" dirty="0">
                <a:solidFill>
                  <a:srgbClr val="FEFFFF"/>
                </a:solidFill>
              </a:rPr>
              <a:t>Vente på tur</a:t>
            </a:r>
          </a:p>
          <a:p>
            <a:r>
              <a:rPr lang="nb-NO" sz="2400" dirty="0">
                <a:solidFill>
                  <a:srgbClr val="FEFFFF"/>
                </a:solidFill>
              </a:rPr>
              <a:t>Ro i huset</a:t>
            </a:r>
          </a:p>
          <a:p>
            <a:r>
              <a:rPr lang="nb-NO" sz="2400" dirty="0">
                <a:solidFill>
                  <a:srgbClr val="FEFFFF"/>
                </a:solidFill>
              </a:rPr>
              <a:t>Effektiv trening</a:t>
            </a:r>
          </a:p>
          <a:p>
            <a:r>
              <a:rPr lang="nb-NO" sz="2400" dirty="0">
                <a:solidFill>
                  <a:srgbClr val="FEFFFF"/>
                </a:solidFill>
              </a:rPr>
              <a:t>Dørmanerer</a:t>
            </a:r>
          </a:p>
          <a:p>
            <a:r>
              <a:rPr lang="nb-NO" sz="2400" dirty="0">
                <a:solidFill>
                  <a:srgbClr val="FEFFFF"/>
                </a:solidFill>
              </a:rPr>
              <a:t>Trygghet</a:t>
            </a:r>
          </a:p>
          <a:p>
            <a:endParaRPr lang="nb-NO" sz="2400" dirty="0">
              <a:solidFill>
                <a:srgbClr val="FEFFFF"/>
              </a:solidFill>
            </a:endParaRPr>
          </a:p>
        </p:txBody>
      </p:sp>
      <p:pic>
        <p:nvPicPr>
          <p:cNvPr id="5" name="Bilde 4" descr="Et bilde som inneholder tekst, hund, innendørs&#10;&#10;Automatisk generert beskrivelse">
            <a:extLst>
              <a:ext uri="{FF2B5EF4-FFF2-40B4-BE49-F238E27FC236}">
                <a16:creationId xmlns:a16="http://schemas.microsoft.com/office/drawing/2014/main" id="{928B9A8B-D213-62AB-12D8-5BE9A3DDB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494" y="643467"/>
            <a:ext cx="6270623" cy="52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72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311B50F-7B78-7875-AFB8-0DCBF66AA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nb-NO" sz="6000" b="1" dirty="0">
                <a:solidFill>
                  <a:srgbClr val="FFFFFF"/>
                </a:solidFill>
              </a:rPr>
              <a:t>JA til alenetid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97EC954-DD2B-6CCC-9216-FEDDFEF89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5223" y="2341848"/>
            <a:ext cx="4760777" cy="3567173"/>
          </a:xfrm>
        </p:spPr>
        <p:txBody>
          <a:bodyPr anchor="ctr">
            <a:normAutofit/>
          </a:bodyPr>
          <a:lstStyle/>
          <a:p>
            <a:r>
              <a:rPr lang="nb-NO" sz="2400" dirty="0"/>
              <a:t>Den dårlige samvittigheten</a:t>
            </a:r>
          </a:p>
          <a:p>
            <a:r>
              <a:rPr lang="nb-NO" sz="2400" dirty="0"/>
              <a:t>Viktig med alenetid også</a:t>
            </a:r>
          </a:p>
          <a:p>
            <a:r>
              <a:rPr lang="nb-NO" sz="2400" dirty="0"/>
              <a:t>Hvert individ sin treningsplan </a:t>
            </a:r>
            <a:r>
              <a:rPr lang="nb-NO" sz="2400" dirty="0" err="1"/>
              <a:t>utifra</a:t>
            </a:r>
            <a:r>
              <a:rPr lang="nb-NO" sz="2400" dirty="0"/>
              <a:t> alder, mål, treningsutfordring</a:t>
            </a:r>
          </a:p>
          <a:p>
            <a:r>
              <a:rPr lang="nb-NO" sz="2400" dirty="0"/>
              <a:t>En på tur og en annen mental trening – så bytte</a:t>
            </a:r>
          </a:p>
        </p:txBody>
      </p:sp>
      <p:pic>
        <p:nvPicPr>
          <p:cNvPr id="6150" name="Picture 6" descr="Ingen bildebeskrivelse er tilgjengelig.">
            <a:extLst>
              <a:ext uri="{FF2B5EF4-FFF2-40B4-BE49-F238E27FC236}">
                <a16:creationId xmlns:a16="http://schemas.microsoft.com/office/drawing/2014/main" id="{23457466-3EB7-B178-F35C-7E3004DEE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716" y="2413394"/>
            <a:ext cx="5118100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341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311B50F-7B78-7875-AFB8-0DCBF66AA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nb-NO" sz="6000" b="1" dirty="0">
                <a:solidFill>
                  <a:srgbClr val="FFFFFF"/>
                </a:solidFill>
              </a:rPr>
              <a:t>Jakten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97EC954-DD2B-6CCC-9216-FEDDFEF89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5" y="2490436"/>
            <a:ext cx="5080800" cy="3567173"/>
          </a:xfrm>
        </p:spPr>
        <p:txBody>
          <a:bodyPr anchor="ctr">
            <a:normAutofit/>
          </a:bodyPr>
          <a:lstStyle/>
          <a:p>
            <a:r>
              <a:rPr lang="nb-NO" sz="2400" dirty="0"/>
              <a:t>Trenes sammen eller ikke? </a:t>
            </a:r>
          </a:p>
          <a:p>
            <a:r>
              <a:rPr lang="nb-NO" sz="2400" dirty="0"/>
              <a:t>Hva bringer deg nærmere målet og hva bringer deg lenger unna?</a:t>
            </a:r>
          </a:p>
          <a:p>
            <a:r>
              <a:rPr lang="nb-NO" sz="2400" dirty="0"/>
              <a:t>Hva fungerer ikke? Tren på det!</a:t>
            </a:r>
          </a:p>
          <a:p>
            <a:r>
              <a:rPr lang="nb-NO" sz="2400" dirty="0"/>
              <a:t>Gidder ikke trene? Velge dine kamper…</a:t>
            </a:r>
          </a:p>
        </p:txBody>
      </p:sp>
      <p:pic>
        <p:nvPicPr>
          <p:cNvPr id="6148" name="Picture 4" descr="Kan være et bilde av utendørs">
            <a:extLst>
              <a:ext uri="{FF2B5EF4-FFF2-40B4-BE49-F238E27FC236}">
                <a16:creationId xmlns:a16="http://schemas.microsoft.com/office/drawing/2014/main" id="{4E95E77F-3A1D-85E3-AB01-FB3DBA22E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943" y="2354089"/>
            <a:ext cx="4564689" cy="372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039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311B50F-7B78-7875-AFB8-0DCBF66AA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nb-NO" sz="6000" b="1" dirty="0">
                <a:solidFill>
                  <a:srgbClr val="FFFFFF"/>
                </a:solidFill>
              </a:rPr>
              <a:t>Å leve med flokk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97EC954-DD2B-6CCC-9216-FEDDFEF89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nb-NO" sz="2400" dirty="0"/>
              <a:t>Kan være hektisk og tidskrevende og gi mange grå hår om noe ikke fungerer</a:t>
            </a:r>
          </a:p>
          <a:p>
            <a:r>
              <a:rPr lang="nb-NO" sz="2400" dirty="0"/>
              <a:t>En harmonisk flokk gir mye kjærlighet og glede og er ganske «enkelt»</a:t>
            </a:r>
          </a:p>
          <a:p>
            <a:r>
              <a:rPr lang="nb-NO" sz="2400" dirty="0"/>
              <a:t>Har du tenkt på om du har ekstra ressurser til å trene problematferd/ta ekstra hensyn til gammel hund/hva om det blir operasjon og andre sykdommer?</a:t>
            </a:r>
          </a:p>
          <a:p>
            <a:r>
              <a:rPr lang="nb-NO" sz="2400" dirty="0"/>
              <a:t>Omplassering er helt greit</a:t>
            </a:r>
          </a:p>
        </p:txBody>
      </p:sp>
    </p:spTree>
    <p:extLst>
      <p:ext uri="{BB962C8B-B14F-4D97-AF65-F5344CB8AC3E}">
        <p14:creationId xmlns:p14="http://schemas.microsoft.com/office/powerpoint/2010/main" val="952264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Ingen bildebeskrivelse er tilgjengelig.">
            <a:extLst>
              <a:ext uri="{FF2B5EF4-FFF2-40B4-BE49-F238E27FC236}">
                <a16:creationId xmlns:a16="http://schemas.microsoft.com/office/drawing/2014/main" id="{6785F35B-C2BF-6FAA-F6DE-599AD7D184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7" b="908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532865E8-E4A1-1D99-694C-FC6713636CB9}"/>
              </a:ext>
            </a:extLst>
          </p:cNvPr>
          <p:cNvSpPr/>
          <p:nvPr/>
        </p:nvSpPr>
        <p:spPr>
          <a:xfrm>
            <a:off x="4094501" y="187190"/>
            <a:ext cx="3855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Takk for oss!</a:t>
            </a:r>
          </a:p>
        </p:txBody>
      </p:sp>
    </p:spTree>
    <p:extLst>
      <p:ext uri="{BB962C8B-B14F-4D97-AF65-F5344CB8AC3E}">
        <p14:creationId xmlns:p14="http://schemas.microsoft.com/office/powerpoint/2010/main" val="3853137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311B50F-7B78-7875-AFB8-0DCBF66AA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nb-NO" sz="6000" b="1" dirty="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97EC954-DD2B-6CCC-9216-FEDDFEF89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nb-NO" sz="2400" dirty="0"/>
              <a:t>Ja eller nei til flokk?</a:t>
            </a:r>
          </a:p>
          <a:p>
            <a:r>
              <a:rPr lang="nb-NO" sz="2400" dirty="0"/>
              <a:t>Når du har bestemt deg</a:t>
            </a:r>
          </a:p>
          <a:p>
            <a:r>
              <a:rPr lang="nb-NO" sz="2400" dirty="0"/>
              <a:t>Forstå dynamikken</a:t>
            </a:r>
          </a:p>
          <a:p>
            <a:r>
              <a:rPr lang="nb-NO" sz="2400" dirty="0"/>
              <a:t>Unngå kaos</a:t>
            </a:r>
          </a:p>
          <a:p>
            <a:r>
              <a:rPr lang="nb-NO" sz="2400" dirty="0"/>
              <a:t>Treningstips</a:t>
            </a:r>
          </a:p>
          <a:p>
            <a:r>
              <a:rPr lang="nb-NO" sz="2400" dirty="0"/>
              <a:t>Alenetid</a:t>
            </a:r>
          </a:p>
        </p:txBody>
      </p:sp>
    </p:spTree>
    <p:extLst>
      <p:ext uri="{BB962C8B-B14F-4D97-AF65-F5344CB8AC3E}">
        <p14:creationId xmlns:p14="http://schemas.microsoft.com/office/powerpoint/2010/main" val="3337435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311B50F-7B78-7875-AFB8-0DCBF66AA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359712" cy="1495425"/>
          </a:xfrm>
        </p:spPr>
        <p:txBody>
          <a:bodyPr>
            <a:normAutofit fontScale="90000"/>
          </a:bodyPr>
          <a:lstStyle/>
          <a:p>
            <a:r>
              <a:rPr lang="nb-NO" sz="6000" b="1" dirty="0"/>
              <a:t>En er </a:t>
            </a:r>
            <a:r>
              <a:rPr lang="nb-NO" sz="6000" b="1" dirty="0" err="1"/>
              <a:t>èn</a:t>
            </a:r>
            <a:r>
              <a:rPr lang="nb-NO" sz="6000" b="1" dirty="0"/>
              <a:t> og to er flokk</a:t>
            </a:r>
            <a:br>
              <a:rPr lang="nb-NO" sz="4000" dirty="0"/>
            </a:br>
            <a:endParaRPr lang="nb-NO" sz="40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97EC954-DD2B-6CCC-9216-FEDDFEF89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nb-NO" sz="2400"/>
              <a:t>Gammel, (midt i mellom), valp</a:t>
            </a:r>
          </a:p>
          <a:p>
            <a:r>
              <a:rPr lang="nb-NO" sz="2400" dirty="0"/>
              <a:t>Flere individer og individuelle hensyn</a:t>
            </a:r>
          </a:p>
          <a:p>
            <a:r>
              <a:rPr lang="nb-NO" sz="2400" dirty="0"/>
              <a:t>En annen dynamikk</a:t>
            </a:r>
          </a:p>
          <a:p>
            <a:r>
              <a:rPr lang="nb-NO" sz="2400" dirty="0"/>
              <a:t>Emosjonell og fysisk komfort og sikkerhet</a:t>
            </a:r>
          </a:p>
          <a:p>
            <a:r>
              <a:rPr lang="nb-NO" sz="2400" dirty="0"/>
              <a:t>Stress og «høy temperatur»</a:t>
            </a:r>
          </a:p>
        </p:txBody>
      </p:sp>
      <p:pic>
        <p:nvPicPr>
          <p:cNvPr id="4100" name="Picture 4" descr="Ingen bildebeskrivelse er tilgjengelig.">
            <a:extLst>
              <a:ext uri="{FF2B5EF4-FFF2-40B4-BE49-F238E27FC236}">
                <a16:creationId xmlns:a16="http://schemas.microsoft.com/office/drawing/2014/main" id="{DB7723BB-65CE-4D9A-BAD6-C1223ED612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2732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448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311B50F-7B78-7875-AFB8-0DCBF66AA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nb-NO" sz="6000" b="1" dirty="0">
                <a:solidFill>
                  <a:srgbClr val="FFFFFF"/>
                </a:solidFill>
              </a:rPr>
              <a:t>Skal du ha EN til?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97EC954-DD2B-6CCC-9216-FEDDFEF89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nb-NO" sz="2400" dirty="0"/>
              <a:t>Familien?</a:t>
            </a:r>
          </a:p>
          <a:p>
            <a:r>
              <a:rPr lang="nb-NO" sz="2400" dirty="0"/>
              <a:t>Tiden?</a:t>
            </a:r>
          </a:p>
          <a:p>
            <a:r>
              <a:rPr lang="nb-NO" sz="2400" dirty="0"/>
              <a:t>Økonomi?</a:t>
            </a:r>
          </a:p>
          <a:p>
            <a:r>
              <a:rPr lang="nb-NO" sz="2400" dirty="0"/>
              <a:t>Plass?</a:t>
            </a:r>
          </a:p>
          <a:p>
            <a:r>
              <a:rPr lang="nb-NO" sz="2400" dirty="0"/>
              <a:t>Ny bil?</a:t>
            </a:r>
          </a:p>
          <a:p>
            <a:r>
              <a:rPr lang="nb-NO" sz="2400" dirty="0"/>
              <a:t>Kjønn?</a:t>
            </a:r>
          </a:p>
          <a:p>
            <a:r>
              <a:rPr lang="nb-NO" sz="2400" dirty="0"/>
              <a:t>Den/de andre hunden(e)?</a:t>
            </a:r>
          </a:p>
        </p:txBody>
      </p:sp>
      <p:pic>
        <p:nvPicPr>
          <p:cNvPr id="5" name="Bilde 4" descr="Et bilde som inneholder hund, gulv, innendørs&#10;&#10;Automatisk generert beskrivelse">
            <a:extLst>
              <a:ext uri="{FF2B5EF4-FFF2-40B4-BE49-F238E27FC236}">
                <a16:creationId xmlns:a16="http://schemas.microsoft.com/office/drawing/2014/main" id="{392BEC62-3C72-A149-6843-B32E26308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986" y="2559522"/>
            <a:ext cx="4572000" cy="3429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Håndskrift 5">
                <a:extLst>
                  <a:ext uri="{FF2B5EF4-FFF2-40B4-BE49-F238E27FC236}">
                    <a16:creationId xmlns:a16="http://schemas.microsoft.com/office/drawing/2014/main" id="{683442E7-5B89-AAD6-F26D-E6DD80042753}"/>
                  </a:ext>
                </a:extLst>
              </p14:cNvPr>
              <p14:cNvContentPartPr/>
              <p14:nvPr/>
            </p14:nvContentPartPr>
            <p14:xfrm>
              <a:off x="7237260" y="2855580"/>
              <a:ext cx="832320" cy="994680"/>
            </p14:xfrm>
          </p:contentPart>
        </mc:Choice>
        <mc:Fallback xmlns="">
          <p:pic>
            <p:nvPicPr>
              <p:cNvPr id="6" name="Håndskrift 5">
                <a:extLst>
                  <a:ext uri="{FF2B5EF4-FFF2-40B4-BE49-F238E27FC236}">
                    <a16:creationId xmlns:a16="http://schemas.microsoft.com/office/drawing/2014/main" id="{683442E7-5B89-AAD6-F26D-E6DD800427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01260" y="2819580"/>
                <a:ext cx="903960" cy="106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8687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311B50F-7B78-7875-AFB8-0DCBF66AA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nb-NO" sz="6000" b="1" dirty="0">
                <a:solidFill>
                  <a:srgbClr val="FFFFFF"/>
                </a:solidFill>
              </a:rPr>
              <a:t>Introduksjon av ny hund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97EC954-DD2B-6CCC-9216-FEDDFEF89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nb-NO" sz="2400" dirty="0"/>
              <a:t>Trygg på deg og miljø FØRST!</a:t>
            </a:r>
          </a:p>
          <a:p>
            <a:r>
              <a:rPr lang="nb-NO" sz="2400" dirty="0"/>
              <a:t>Det tar den tiden det tar</a:t>
            </a:r>
          </a:p>
          <a:p>
            <a:r>
              <a:rPr lang="nb-NO" sz="2400" dirty="0"/>
              <a:t>Valp eller voksen?</a:t>
            </a:r>
          </a:p>
          <a:p>
            <a:r>
              <a:rPr lang="nb-NO" sz="2400" dirty="0"/>
              <a:t>Hvordan type er hunden du har og hunden du får?</a:t>
            </a:r>
          </a:p>
          <a:p>
            <a:r>
              <a:rPr lang="nb-NO" sz="2400" dirty="0"/>
              <a:t>Gå tur sammen</a:t>
            </a:r>
          </a:p>
          <a:p>
            <a:r>
              <a:rPr lang="nb-NO" sz="2400" dirty="0"/>
              <a:t>Grinder</a:t>
            </a:r>
          </a:p>
        </p:txBody>
      </p:sp>
    </p:spTree>
    <p:extLst>
      <p:ext uri="{BB962C8B-B14F-4D97-AF65-F5344CB8AC3E}">
        <p14:creationId xmlns:p14="http://schemas.microsoft.com/office/powerpoint/2010/main" val="3368819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311B50F-7B78-7875-AFB8-0DCBF66AA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nb-NO" sz="6000" b="1" dirty="0">
                <a:solidFill>
                  <a:srgbClr val="FFFFFF"/>
                </a:solidFill>
              </a:rPr>
              <a:t>Lese kroppsspråk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97EC954-DD2B-6CCC-9216-FEDDFEF89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nb-NO" sz="2400" dirty="0"/>
              <a:t>Lær deg hundens kroppsspråk!</a:t>
            </a:r>
          </a:p>
          <a:p>
            <a:r>
              <a:rPr lang="nb-NO" sz="2400" dirty="0"/>
              <a:t>Se tegn og bryte inn FØR kaos</a:t>
            </a:r>
          </a:p>
          <a:p>
            <a:r>
              <a:rPr lang="nb-NO" sz="2400" dirty="0"/>
              <a:t>Belønne dempende signaler hos hundene som snu seg bort og splitte</a:t>
            </a:r>
          </a:p>
          <a:p>
            <a:r>
              <a:rPr lang="nb-NO" sz="2400" dirty="0"/>
              <a:t>Kjenne igjen ikke akseptable atferd, eks «mobbing»</a:t>
            </a:r>
          </a:p>
        </p:txBody>
      </p:sp>
    </p:spTree>
    <p:extLst>
      <p:ext uri="{BB962C8B-B14F-4D97-AF65-F5344CB8AC3E}">
        <p14:creationId xmlns:p14="http://schemas.microsoft.com/office/powerpoint/2010/main" val="3801320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e 2" descr="Et bilde som inneholder pil&#10;&#10;Automatisk generert beskrivelse">
            <a:extLst>
              <a:ext uri="{FF2B5EF4-FFF2-40B4-BE49-F238E27FC236}">
                <a16:creationId xmlns:a16="http://schemas.microsoft.com/office/drawing/2014/main" id="{AEF74A31-B6C8-812F-8A5E-CDDB3F79A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14" y="457200"/>
            <a:ext cx="367017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8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7487FBDF-D931-D673-5214-888B80191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316" y="0"/>
            <a:ext cx="4849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94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ngen bildebeskrivelse er tilgjengelig.">
            <a:extLst>
              <a:ext uri="{FF2B5EF4-FFF2-40B4-BE49-F238E27FC236}">
                <a16:creationId xmlns:a16="http://schemas.microsoft.com/office/drawing/2014/main" id="{62F9BB57-0D62-7A72-3374-489191FD2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3" b="-1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311B50F-7B78-7875-AFB8-0DCBF66AA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b-NO" sz="5400" b="1">
                <a:solidFill>
                  <a:srgbClr val="FFFFFF"/>
                </a:solidFill>
              </a:rPr>
              <a:t>Unngå kaos</a:t>
            </a:r>
          </a:p>
        </p:txBody>
      </p:sp>
      <p:sp>
        <p:nvSpPr>
          <p:cNvPr id="3081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Plassholder for innhold 2">
            <a:extLst>
              <a:ext uri="{FF2B5EF4-FFF2-40B4-BE49-F238E27FC236}">
                <a16:creationId xmlns:a16="http://schemas.microsoft.com/office/drawing/2014/main" id="{480E87C3-A86A-7982-8B03-1161EE168A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5419806"/>
              </p:ext>
            </p:extLst>
          </p:nvPr>
        </p:nvGraphicFramePr>
        <p:xfrm>
          <a:off x="221673" y="2410691"/>
          <a:ext cx="11804072" cy="4193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2978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422</Words>
  <Application>Microsoft Office PowerPoint</Application>
  <PresentationFormat>Widescreen</PresentationFormat>
  <Paragraphs>72</Paragraphs>
  <Slides>16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Office-tema</vt:lpstr>
      <vt:lpstr>Å leve med flokk</vt:lpstr>
      <vt:lpstr>Agenda</vt:lpstr>
      <vt:lpstr>En er èn og to er flokk </vt:lpstr>
      <vt:lpstr>Skal du ha EN til?</vt:lpstr>
      <vt:lpstr>Introduksjon av ny hund</vt:lpstr>
      <vt:lpstr>Lese kroppsspråk</vt:lpstr>
      <vt:lpstr>PowerPoint-presentasjon</vt:lpstr>
      <vt:lpstr>PowerPoint-presentasjon</vt:lpstr>
      <vt:lpstr>Unngå kaos</vt:lpstr>
      <vt:lpstr>Nok til alle!</vt:lpstr>
      <vt:lpstr>Tips</vt:lpstr>
      <vt:lpstr>Stasjonstrening  er gull! </vt:lpstr>
      <vt:lpstr>JA til alenetid</vt:lpstr>
      <vt:lpstr>Jakten</vt:lpstr>
      <vt:lpstr>Å leve med flokk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 leve med flokk</dc:title>
  <dc:creator>Monica Hauan</dc:creator>
  <cp:lastModifiedBy>Monica Hauan</cp:lastModifiedBy>
  <cp:revision>7</cp:revision>
  <dcterms:created xsi:type="dcterms:W3CDTF">2023-02-13T11:45:41Z</dcterms:created>
  <dcterms:modified xsi:type="dcterms:W3CDTF">2023-02-16T17:44:35Z</dcterms:modified>
</cp:coreProperties>
</file>